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71" r:id="rId5"/>
    <p:sldId id="278" r:id="rId6"/>
    <p:sldId id="260" r:id="rId7"/>
    <p:sldId id="264" r:id="rId8"/>
    <p:sldId id="267" r:id="rId9"/>
    <p:sldId id="269" r:id="rId10"/>
    <p:sldId id="272" r:id="rId11"/>
    <p:sldId id="276" r:id="rId12"/>
    <p:sldId id="279" r:id="rId13"/>
    <p:sldId id="277" r:id="rId14"/>
    <p:sldId id="273" r:id="rId15"/>
    <p:sldId id="274" r:id="rId16"/>
    <p:sldId id="275" r:id="rId17"/>
    <p:sldId id="270" r:id="rId18"/>
    <p:sldId id="268" r:id="rId19"/>
    <p:sldId id="265" r:id="rId20"/>
    <p:sldId id="26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7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2045-097D-40A0-A6C2-856B3643CA81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F51DF-D5C1-4CC0-9015-D8DF2C59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9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4875" y="-3175"/>
            <a:ext cx="742579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 userDrawn="1"/>
        </p:nvSpPr>
        <p:spPr>
          <a:xfrm>
            <a:off x="0" y="-3175"/>
            <a:ext cx="724407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256059" y="1531610"/>
            <a:ext cx="5295252" cy="87672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56059" y="2486435"/>
            <a:ext cx="5295252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12" name="任意多边形 11"/>
          <p:cNvSpPr/>
          <p:nvPr userDrawn="1"/>
        </p:nvSpPr>
        <p:spPr>
          <a:xfrm>
            <a:off x="0" y="1674346"/>
            <a:ext cx="1133862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0" y="1531610"/>
            <a:ext cx="997527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7" name="任意多边形 46"/>
          <p:cNvSpPr/>
          <p:nvPr userDrawn="1"/>
        </p:nvSpPr>
        <p:spPr>
          <a:xfrm>
            <a:off x="5470130" y="5639504"/>
            <a:ext cx="3673870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45" name="任意多边形 44"/>
          <p:cNvSpPr/>
          <p:nvPr userDrawn="1"/>
        </p:nvSpPr>
        <p:spPr>
          <a:xfrm>
            <a:off x="5648778" y="5542121"/>
            <a:ext cx="3495222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48" name="组合 47"/>
          <p:cNvGrpSpPr>
            <a:grpSpLocks noChangeAspect="1"/>
          </p:cNvGrpSpPr>
          <p:nvPr userDrawn="1"/>
        </p:nvGrpSpPr>
        <p:grpSpPr>
          <a:xfrm>
            <a:off x="6027456" y="5740833"/>
            <a:ext cx="2738847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22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6430934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6272992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85801" y="2032000"/>
            <a:ext cx="5016500" cy="1360489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5801" y="3427411"/>
            <a:ext cx="5016500" cy="1422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>
            <a:grpSpLocks noChangeAspect="1"/>
          </p:cNvGrpSpPr>
          <p:nvPr userDrawn="1"/>
        </p:nvGrpSpPr>
        <p:grpSpPr>
          <a:xfrm>
            <a:off x="6772453" y="6234193"/>
            <a:ext cx="2014188" cy="340029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4875" y="-3175"/>
            <a:ext cx="742579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 userDrawn="1"/>
        </p:nvSpPr>
        <p:spPr>
          <a:xfrm>
            <a:off x="0" y="-3175"/>
            <a:ext cx="724407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269829" y="1531610"/>
            <a:ext cx="5295252" cy="1568918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56059" y="3100528"/>
            <a:ext cx="5295252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12" name="任意多边形 11"/>
          <p:cNvSpPr/>
          <p:nvPr userDrawn="1"/>
        </p:nvSpPr>
        <p:spPr>
          <a:xfrm>
            <a:off x="0" y="1674346"/>
            <a:ext cx="1133862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0" y="1531610"/>
            <a:ext cx="997527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7" name="任意多边形 46"/>
          <p:cNvSpPr/>
          <p:nvPr userDrawn="1"/>
        </p:nvSpPr>
        <p:spPr>
          <a:xfrm>
            <a:off x="5470130" y="5639504"/>
            <a:ext cx="3673870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45" name="任意多边形 44"/>
          <p:cNvSpPr/>
          <p:nvPr userDrawn="1"/>
        </p:nvSpPr>
        <p:spPr>
          <a:xfrm>
            <a:off x="5648778" y="5542121"/>
            <a:ext cx="3495222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6027456" y="5740833"/>
            <a:ext cx="2738847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1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15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>
            <a:off x="1" y="-3176"/>
            <a:ext cx="911645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66342" r="663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228070" y="-7017"/>
            <a:ext cx="6818140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1081" y="-7017"/>
            <a:ext cx="6818140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任意多边形 76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1479304"/>
            <a:ext cx="2351081" cy="1040377"/>
          </a:xfrm>
          <a:custGeom>
            <a:avLst/>
            <a:gdLst>
              <a:gd name="connsiteX0" fmla="*/ 0 w 2185431"/>
              <a:gd name="connsiteY0" fmla="*/ 0 h 1040377"/>
              <a:gd name="connsiteX1" fmla="*/ 2185431 w 2185431"/>
              <a:gd name="connsiteY1" fmla="*/ 0 h 1040377"/>
              <a:gd name="connsiteX2" fmla="*/ 2018089 w 2185431"/>
              <a:gd name="connsiteY2" fmla="*/ 1040377 h 1040377"/>
              <a:gd name="connsiteX3" fmla="*/ 0 w 2185431"/>
              <a:gd name="connsiteY3" fmla="*/ 1040377 h 104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431" h="1040377">
                <a:moveTo>
                  <a:pt x="0" y="0"/>
                </a:moveTo>
                <a:lnTo>
                  <a:pt x="2185431" y="0"/>
                </a:lnTo>
                <a:lnTo>
                  <a:pt x="2018089" y="1040377"/>
                </a:lnTo>
                <a:lnTo>
                  <a:pt x="0" y="1040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16" name="任意多边形 15"/>
          <p:cNvSpPr/>
          <p:nvPr userDrawn="1"/>
        </p:nvSpPr>
        <p:spPr>
          <a:xfrm>
            <a:off x="2" y="1376197"/>
            <a:ext cx="2157971" cy="1050059"/>
          </a:xfrm>
          <a:custGeom>
            <a:avLst/>
            <a:gdLst>
              <a:gd name="connsiteX0" fmla="*/ 0 w 2005927"/>
              <a:gd name="connsiteY0" fmla="*/ 0 h 1050059"/>
              <a:gd name="connsiteX1" fmla="*/ 2005927 w 2005927"/>
              <a:gd name="connsiteY1" fmla="*/ 0 h 1050059"/>
              <a:gd name="connsiteX2" fmla="*/ 1828373 w 2005927"/>
              <a:gd name="connsiteY2" fmla="*/ 1050059 h 1050059"/>
              <a:gd name="connsiteX3" fmla="*/ 0 w 2005927"/>
              <a:gd name="connsiteY3" fmla="*/ 1050059 h 105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927" h="1050059">
                <a:moveTo>
                  <a:pt x="0" y="0"/>
                </a:moveTo>
                <a:lnTo>
                  <a:pt x="2005927" y="0"/>
                </a:lnTo>
                <a:lnTo>
                  <a:pt x="1828373" y="1050059"/>
                </a:lnTo>
                <a:lnTo>
                  <a:pt x="0" y="1050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-1" y="1376197"/>
            <a:ext cx="1964268" cy="1050059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3558876" y="1487414"/>
            <a:ext cx="4954190" cy="4343400"/>
          </a:xfrm>
        </p:spPr>
        <p:txBody>
          <a:bodyPr>
            <a:normAutofit/>
          </a:bodyPr>
          <a:lstStyle>
            <a:lvl1pPr marL="428625" indent="-428625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30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80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 userDrawn="1"/>
        </p:nvSpPr>
        <p:spPr>
          <a:xfrm>
            <a:off x="1" y="-3176"/>
            <a:ext cx="911645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70290" r="70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1643922" y="-7017"/>
            <a:ext cx="7402288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 userDrawn="1"/>
        </p:nvSpPr>
        <p:spPr>
          <a:xfrm>
            <a:off x="1766933" y="-7017"/>
            <a:ext cx="7402288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4"/>
            <a:ext cx="129315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142261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2570125" y="1206856"/>
            <a:ext cx="6211430" cy="1152806"/>
          </a:xfrm>
        </p:spPr>
        <p:txBody>
          <a:bodyPr anchor="b"/>
          <a:lstStyle>
            <a:lvl1pPr>
              <a:defRPr sz="45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70125" y="2386651"/>
            <a:ext cx="6211430" cy="51377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79303"/>
            <a:ext cx="1004552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4" name="任意多边形 13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98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4459"/>
            <a:ext cx="8058150" cy="665816"/>
          </a:xfrm>
        </p:spPr>
        <p:txBody>
          <a:bodyPr>
            <a:noAutofit/>
          </a:bodyPr>
          <a:lstStyle>
            <a:lvl1pPr>
              <a:defRPr sz="27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27668"/>
            <a:ext cx="8055866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任意多边形 49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1" name="任意多边形 50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2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3" name="组合 52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4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任意多边形 7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3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35001"/>
            <a:ext cx="8055866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0" name="任意多边形 49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1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28093" y="221381"/>
            <a:ext cx="8124229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16989" y="385562"/>
            <a:ext cx="1488080" cy="640515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sp>
        <p:nvSpPr>
          <p:cNvPr id="50" name="任意多边形 49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5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22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0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067" y="781579"/>
            <a:ext cx="8055866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889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23298" y="6142411"/>
            <a:ext cx="460164" cy="461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64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56059" y="1843036"/>
            <a:ext cx="5295252" cy="876724"/>
          </a:xfrm>
        </p:spPr>
        <p:txBody>
          <a:bodyPr>
            <a:normAutofit/>
          </a:bodyPr>
          <a:lstStyle/>
          <a:p>
            <a:r>
              <a:rPr lang="zh-CN" altLang="en-US" dirty="0"/>
              <a:t>中国科学技术大学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56059" y="5806105"/>
            <a:ext cx="5295252" cy="526501"/>
          </a:xfrm>
        </p:spPr>
        <p:txBody>
          <a:bodyPr/>
          <a:lstStyle/>
          <a:p>
            <a:r>
              <a:rPr lang="zh-CN" altLang="en-US" dirty="0"/>
              <a:t>报告人 </a:t>
            </a:r>
            <a:r>
              <a:rPr lang="en-US" altLang="zh-CN" dirty="0"/>
              <a:t>2021</a:t>
            </a:r>
            <a:r>
              <a:rPr lang="zh-CN" altLang="en-US" dirty="0"/>
              <a:t>级物理学院何金铭</a:t>
            </a:r>
          </a:p>
        </p:txBody>
      </p:sp>
    </p:spTree>
    <p:extLst>
      <p:ext uri="{BB962C8B-B14F-4D97-AF65-F5344CB8AC3E}">
        <p14:creationId xmlns:p14="http://schemas.microsoft.com/office/powerpoint/2010/main" val="356631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特色班级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37333D-BF7E-42A3-8EA6-7ABD4773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78" y="3184324"/>
            <a:ext cx="6380922" cy="2842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83E16C-F9AF-48F0-B3F8-355D40F3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085"/>
            <a:ext cx="5152524" cy="33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科技英才班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23ED8F-CA81-4865-90CB-6CEF9511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97" y="881271"/>
            <a:ext cx="7947066" cy="53395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119458-5DF6-47DC-8215-D4A23FD8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4810539" cy="637979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CC50D81-BB37-4E70-A008-2CD40D0D15BB}"/>
              </a:ext>
            </a:extLst>
          </p:cNvPr>
          <p:cNvCxnSpPr/>
          <p:nvPr/>
        </p:nvCxnSpPr>
        <p:spPr>
          <a:xfrm>
            <a:off x="5724939" y="1590261"/>
            <a:ext cx="32799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07C4BE-7816-4695-8A77-364011ACD823}"/>
              </a:ext>
            </a:extLst>
          </p:cNvPr>
          <p:cNvCxnSpPr>
            <a:cxnSpLocks/>
          </p:cNvCxnSpPr>
          <p:nvPr/>
        </p:nvCxnSpPr>
        <p:spPr>
          <a:xfrm>
            <a:off x="4863548" y="1914940"/>
            <a:ext cx="20010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4E3B13-6A7B-4BE3-BD30-19043F46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6" y="121314"/>
            <a:ext cx="9198252" cy="61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第一小节标题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C0604-4D92-41BC-94F2-96960B5E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9937" cy="3342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2CE86F-865D-4731-889E-530D9D62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96" y="3334056"/>
            <a:ext cx="7494104" cy="35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最佳师生比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17DAE2-A4DD-4ABE-B02D-2288DE4B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275"/>
            <a:ext cx="9144000" cy="2721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737534-1F67-4908-8D5D-1922F171AE12}"/>
              </a:ext>
            </a:extLst>
          </p:cNvPr>
          <p:cNvSpPr txBox="1"/>
          <p:nvPr/>
        </p:nvSpPr>
        <p:spPr>
          <a:xfrm>
            <a:off x="245993" y="3843130"/>
            <a:ext cx="826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蜗壳每年在全国只招收</a:t>
            </a:r>
            <a:r>
              <a:rPr lang="en-US" altLang="zh-CN" dirty="0"/>
              <a:t>1900</a:t>
            </a:r>
            <a:r>
              <a:rPr lang="zh-CN" altLang="en-US" dirty="0"/>
              <a:t>左右名本科生，因此学生的需求会得到极大的尊重</a:t>
            </a:r>
          </a:p>
        </p:txBody>
      </p:sp>
    </p:spTree>
    <p:extLst>
      <p:ext uri="{BB962C8B-B14F-4D97-AF65-F5344CB8AC3E}">
        <p14:creationId xmlns:p14="http://schemas.microsoft.com/office/powerpoint/2010/main" val="77599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你们最喜欢的</a:t>
            </a:r>
            <a:r>
              <a:rPr lang="en-US" altLang="zh-CN" dirty="0"/>
              <a:t>A+ | A | A-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CA0FF1-436C-4D17-8859-963A66C1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275"/>
            <a:ext cx="9144000" cy="1778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5E820-3CE5-4F9D-85B2-9888E929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48"/>
            <a:ext cx="9144000" cy="40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科研实力展示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218B30-C6F9-40FD-9AE4-DAA1DC9D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28" y="4728306"/>
            <a:ext cx="6461997" cy="2623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9AA18B-FF07-4232-B888-AD0B52A2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28" y="4942799"/>
            <a:ext cx="6388428" cy="3002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8DE71B-35F8-423B-A489-FC03530806DC}"/>
              </a:ext>
            </a:extLst>
          </p:cNvPr>
          <p:cNvSpPr txBox="1"/>
          <p:nvPr/>
        </p:nvSpPr>
        <p:spPr>
          <a:xfrm>
            <a:off x="3850199" y="46748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中国科学院大学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91E8BD-D474-4ACE-B994-B1A8BB19A955}"/>
              </a:ext>
            </a:extLst>
          </p:cNvPr>
          <p:cNvSpPr txBox="1"/>
          <p:nvPr/>
        </p:nvSpPr>
        <p:spPr>
          <a:xfrm>
            <a:off x="2321084" y="4932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浙大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FB30D1-AFBC-4045-8B45-16D32F8E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0275"/>
            <a:ext cx="6388428" cy="38165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8F305A3-E538-4E9C-9A38-B05BA8D9EBA0}"/>
              </a:ext>
            </a:extLst>
          </p:cNvPr>
          <p:cNvSpPr txBox="1"/>
          <p:nvPr/>
        </p:nvSpPr>
        <p:spPr>
          <a:xfrm>
            <a:off x="2299692" y="3318940"/>
            <a:ext cx="64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584B64-CCE2-4852-AE26-7E55D04F504B}"/>
              </a:ext>
            </a:extLst>
          </p:cNvPr>
          <p:cNvSpPr txBox="1"/>
          <p:nvPr/>
        </p:nvSpPr>
        <p:spPr>
          <a:xfrm>
            <a:off x="1922005" y="3882887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清华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3E25AA-EC42-4223-BF76-0C410C65FE76}"/>
              </a:ext>
            </a:extLst>
          </p:cNvPr>
          <p:cNvSpPr txBox="1"/>
          <p:nvPr/>
        </p:nvSpPr>
        <p:spPr>
          <a:xfrm>
            <a:off x="2354213" y="4173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南大</a:t>
            </a:r>
          </a:p>
        </p:txBody>
      </p:sp>
    </p:spTree>
    <p:extLst>
      <p:ext uri="{BB962C8B-B14F-4D97-AF65-F5344CB8AC3E}">
        <p14:creationId xmlns:p14="http://schemas.microsoft.com/office/powerpoint/2010/main" val="374477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6.Whatever…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18FB04-60DF-475F-BD5F-A9F8ECBE6BAA}"/>
              </a:ext>
            </a:extLst>
          </p:cNvPr>
          <p:cNvSpPr txBox="1"/>
          <p:nvPr/>
        </p:nvSpPr>
        <p:spPr>
          <a:xfrm>
            <a:off x="225286" y="1338470"/>
            <a:ext cx="757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当然，我一直认为真的教育极大程度是靠个人的追求。有一个人说过：“真正的教育是人的自我发现”我不记得是谁了。但不管谁说的，我一直是这么认为的。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多一些教育资源也是好事，既然有了这样一次机会，就好好珍惜。</a:t>
            </a:r>
          </a:p>
        </p:txBody>
      </p:sp>
    </p:spTree>
    <p:extLst>
      <p:ext uri="{BB962C8B-B14F-4D97-AF65-F5344CB8AC3E}">
        <p14:creationId xmlns:p14="http://schemas.microsoft.com/office/powerpoint/2010/main" val="194308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in USTC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070A31-5333-467B-B0CD-C1122B2D8CA3}"/>
              </a:ext>
            </a:extLst>
          </p:cNvPr>
          <p:cNvSpPr txBox="1"/>
          <p:nvPr/>
        </p:nvSpPr>
        <p:spPr>
          <a:xfrm>
            <a:off x="2729948" y="2935357"/>
            <a:ext cx="44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这部分我在后面已经写过了</a:t>
            </a:r>
            <a:endParaRPr lang="en-US" altLang="zh-CN" dirty="0"/>
          </a:p>
          <a:p>
            <a:r>
              <a:rPr lang="zh-CN" altLang="en-US" dirty="0"/>
              <a:t>请允许我直接打开另一个</a:t>
            </a:r>
            <a:r>
              <a:rPr lang="en-US" altLang="zh-CN" dirty="0"/>
              <a:t>slides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5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59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" y="1376197"/>
            <a:ext cx="2113723" cy="1050059"/>
          </a:xfrm>
        </p:spPr>
        <p:txBody>
          <a:bodyPr>
            <a:normAutofit/>
          </a:bodyPr>
          <a:lstStyle/>
          <a:p>
            <a:r>
              <a:rPr lang="en-US" altLang="zh-CN" dirty="0"/>
              <a:t>Procedure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USTC</a:t>
            </a:r>
          </a:p>
          <a:p>
            <a:r>
              <a:rPr lang="en-US" altLang="zh-CN" dirty="0"/>
              <a:t>Why USTC</a:t>
            </a:r>
          </a:p>
          <a:p>
            <a:r>
              <a:rPr lang="en-US" altLang="zh-CN" dirty="0"/>
              <a:t>How to get in USTC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96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结束页</a:t>
            </a:r>
          </a:p>
        </p:txBody>
      </p:sp>
    </p:spTree>
    <p:extLst>
      <p:ext uri="{BB962C8B-B14F-4D97-AF65-F5344CB8AC3E}">
        <p14:creationId xmlns:p14="http://schemas.microsoft.com/office/powerpoint/2010/main" val="423377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USTC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69E183-E4BA-44B8-8A25-C862948C25DA}"/>
              </a:ext>
            </a:extLst>
          </p:cNvPr>
          <p:cNvSpPr txBox="1"/>
          <p:nvPr/>
        </p:nvSpPr>
        <p:spPr>
          <a:xfrm>
            <a:off x="2570125" y="2919050"/>
            <a:ext cx="531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美国时代杂志上这样评价中国科学技术大学：“中国在上海北京的大学打的是城市牌，而中科大不一样，中科大靠的是精致的校园”</a:t>
            </a:r>
          </a:p>
        </p:txBody>
      </p:sp>
    </p:spTree>
    <p:extLst>
      <p:ext uri="{BB962C8B-B14F-4D97-AF65-F5344CB8AC3E}">
        <p14:creationId xmlns:p14="http://schemas.microsoft.com/office/powerpoint/2010/main" val="11689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中国高校中的都市传说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79979F-D60D-4DD4-8E35-7B2E235A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575"/>
            <a:ext cx="4994612" cy="2623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7E9779-2101-4D19-B261-17C3EBDA2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45" y="930275"/>
            <a:ext cx="5229955" cy="2381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AD4262-E0EB-461C-935A-3310E598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352800"/>
            <a:ext cx="3001617" cy="35452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2BAB04-68BE-4769-A81B-805B6067F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209"/>
            <a:ext cx="2857500" cy="2847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D566C5-6B29-4F9F-8703-941AFC9E8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18" y="3352798"/>
            <a:ext cx="2922795" cy="29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C70D7A-F632-4D61-8500-85FF3495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01"/>
            <a:ext cx="9144000" cy="492401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C6736A8-4F1F-493F-9B34-50CE53D7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155"/>
            <a:ext cx="8058150" cy="665816"/>
          </a:xfrm>
        </p:spPr>
        <p:txBody>
          <a:bodyPr/>
          <a:lstStyle/>
          <a:p>
            <a:r>
              <a:rPr lang="zh-CN" altLang="en-US" dirty="0"/>
              <a:t>蜗壳的图书借阅情况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703869-9A59-45DA-A15C-AFCA23B0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8216"/>
            <a:ext cx="9144000" cy="47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奇怪的简介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DFB9B4-6E13-48A4-8234-14F7C44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762842"/>
            <a:ext cx="6583655" cy="54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B10235-B9BD-47F1-96A5-FF17720E5D19}"/>
              </a:ext>
            </a:extLst>
          </p:cNvPr>
          <p:cNvSpPr txBox="1"/>
          <p:nvPr/>
        </p:nvSpPr>
        <p:spPr>
          <a:xfrm>
            <a:off x="609601" y="430696"/>
            <a:ext cx="45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放几个视频</a:t>
            </a:r>
          </a:p>
        </p:txBody>
      </p:sp>
    </p:spTree>
    <p:extLst>
      <p:ext uri="{BB962C8B-B14F-4D97-AF65-F5344CB8AC3E}">
        <p14:creationId xmlns:p14="http://schemas.microsoft.com/office/powerpoint/2010/main" val="111135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USTC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B704D-87EA-4380-8686-7C0885248CAC}"/>
              </a:ext>
            </a:extLst>
          </p:cNvPr>
          <p:cNvSpPr txBox="1"/>
          <p:nvPr/>
        </p:nvSpPr>
        <p:spPr>
          <a:xfrm>
            <a:off x="2570125" y="2529003"/>
            <a:ext cx="47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自由选择专业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A4F4E8-4723-439C-B477-66DDE5B0D30C}"/>
              </a:ext>
            </a:extLst>
          </p:cNvPr>
          <p:cNvSpPr txBox="1"/>
          <p:nvPr/>
        </p:nvSpPr>
        <p:spPr>
          <a:xfrm>
            <a:off x="2570125" y="2883010"/>
            <a:ext cx="47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特色班级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CDE29C-FF40-448C-BFF9-351AA2C35950}"/>
              </a:ext>
            </a:extLst>
          </p:cNvPr>
          <p:cNvSpPr txBox="1"/>
          <p:nvPr/>
        </p:nvSpPr>
        <p:spPr>
          <a:xfrm>
            <a:off x="2570125" y="3235260"/>
            <a:ext cx="47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最佳师生比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120262-A948-4AE5-8F60-F2A34F177F83}"/>
              </a:ext>
            </a:extLst>
          </p:cNvPr>
          <p:cNvSpPr txBox="1"/>
          <p:nvPr/>
        </p:nvSpPr>
        <p:spPr>
          <a:xfrm>
            <a:off x="2570125" y="3589267"/>
            <a:ext cx="47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你们最喜欢的</a:t>
            </a:r>
            <a:r>
              <a:rPr lang="en-US" altLang="zh-CN" dirty="0"/>
              <a:t>A+ | A | A-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F26E0B-3327-4849-AE8F-9E7A2110178A}"/>
              </a:ext>
            </a:extLst>
          </p:cNvPr>
          <p:cNvSpPr txBox="1"/>
          <p:nvPr/>
        </p:nvSpPr>
        <p:spPr>
          <a:xfrm>
            <a:off x="2570125" y="3958599"/>
            <a:ext cx="47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科研实力展示</a:t>
            </a:r>
          </a:p>
        </p:txBody>
      </p:sp>
    </p:spTree>
    <p:extLst>
      <p:ext uri="{BB962C8B-B14F-4D97-AF65-F5344CB8AC3E}">
        <p14:creationId xmlns:p14="http://schemas.microsoft.com/office/powerpoint/2010/main" val="199615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自由选择专业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82308C-15BF-4741-A486-A358F81D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540"/>
            <a:ext cx="9144000" cy="42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5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299</Words>
  <Application>Microsoft Office PowerPoint</Application>
  <PresentationFormat>全屏显示(4:3)</PresentationFormat>
  <Paragraphs>58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Arial</vt:lpstr>
      <vt:lpstr>Candara</vt:lpstr>
      <vt:lpstr>Wingdings</vt:lpstr>
      <vt:lpstr>Office 主题​​</vt:lpstr>
      <vt:lpstr>中国科学技术大学</vt:lpstr>
      <vt:lpstr>Procedure</vt:lpstr>
      <vt:lpstr>What is USTC</vt:lpstr>
      <vt:lpstr>中国高校中的都市传说</vt:lpstr>
      <vt:lpstr>蜗壳的图书借阅情况</vt:lpstr>
      <vt:lpstr>奇怪的简介</vt:lpstr>
      <vt:lpstr>PowerPoint 演示文稿</vt:lpstr>
      <vt:lpstr>Why USTC</vt:lpstr>
      <vt:lpstr>1.自由选择专业</vt:lpstr>
      <vt:lpstr>2.特色班级</vt:lpstr>
      <vt:lpstr>科技英才班</vt:lpstr>
      <vt:lpstr>PowerPoint 演示文稿</vt:lpstr>
      <vt:lpstr>第一小节标题</vt:lpstr>
      <vt:lpstr>3.最佳师生比</vt:lpstr>
      <vt:lpstr>4.你们最喜欢的A+ | A | A-</vt:lpstr>
      <vt:lpstr>5.科研实力展示</vt:lpstr>
      <vt:lpstr>6.Whatever…</vt:lpstr>
      <vt:lpstr>How to get in USTC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He Chin-ming</cp:lastModifiedBy>
  <cp:revision>23</cp:revision>
  <dcterms:created xsi:type="dcterms:W3CDTF">2019-09-17T05:09:33Z</dcterms:created>
  <dcterms:modified xsi:type="dcterms:W3CDTF">2022-01-22T14:40:31Z</dcterms:modified>
</cp:coreProperties>
</file>